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La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f593e62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f593e62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ef914923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ef914923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ef914923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ef914923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f569e48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f569e48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ef914923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ef914923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c01104b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ec01104b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ec01104b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ec01104b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ef914923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ef914923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ef914923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ef914923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f569e487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f569e487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569e487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569e487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ec01104b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ec01104b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593e62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f593e62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://bootcamp-ml.westus2.cloudapp.azure.com:500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haithemhermessi/breast-cancer-screening-data-set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Tadeo Aguilar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Berenice Cedillo</a:t>
            </a:r>
            <a:br>
              <a:rPr lang="en"/>
            </a:br>
            <a:r>
              <a:rPr lang="en"/>
              <a:t>Mariana Revilla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Federico López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7250" y="3981750"/>
            <a:ext cx="4806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http://bootcamp-ml.westus2.cloudapp.azure.com:5000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Breast cancer is the most diagnosed type of cancer in the world.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Roughly 12% of all cancer diagnostics are breast cancer.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Luckily it's not the most dangerous type of cancer, but </a:t>
            </a:r>
            <a:r>
              <a:rPr lang="en"/>
              <a:t>nevertheless</a:t>
            </a:r>
            <a:r>
              <a:rPr lang="en"/>
              <a:t> it's a topic that should be talked about.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some clever use of machine learning we can help predict if a </a:t>
            </a:r>
            <a:r>
              <a:rPr lang="en"/>
              <a:t>patient</a:t>
            </a:r>
            <a:r>
              <a:rPr lang="en"/>
              <a:t> is </a:t>
            </a:r>
            <a:r>
              <a:rPr lang="en"/>
              <a:t>likely</a:t>
            </a:r>
            <a:r>
              <a:rPr lang="en"/>
              <a:t> or unlikely to have breast cancer. 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32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chose a Breast Cancer prediction dataset that contains data from </a:t>
            </a:r>
            <a:r>
              <a:rPr lang="en">
                <a:highlight>
                  <a:srgbClr val="FFFFFF"/>
                </a:highlight>
              </a:rPr>
              <a:t>a random sample of 20,000 digital and 20,000 film-screen mammograms received by women aged 60-89 years within the Breast Cancer Surveillance Consortium (BCSC) between January 2005 and December 2008. </a:t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FF"/>
                </a:highlight>
              </a:rPr>
              <a:t>Some women contribute multiple examinations to the dataset.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dataset can be found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https://www.kaggle.com/haithemhermessi/breast-cancer-screening-data-set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75" y="1129463"/>
            <a:ext cx="57340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219900" y="1281575"/>
            <a:ext cx="87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data source was a CSV file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CSV files were imported to a Postgres (SQL) schema in a cloud provider (Azure)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predictive model with Random Forest was trained with Scikit-Learn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predictive model was trained and then saved as </a:t>
            </a:r>
            <a:r>
              <a:rPr i="1" lang="en"/>
              <a:t>.sav</a:t>
            </a:r>
            <a:endParaRPr i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route was created in FLASK to expose the </a:t>
            </a:r>
            <a:r>
              <a:rPr i="1" lang="en"/>
              <a:t>model.sav</a:t>
            </a:r>
            <a:r>
              <a:rPr lang="en"/>
              <a:t> for requests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SQLAlchemy reads the database and then responds to the web application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</a:t>
            </a:r>
            <a:r>
              <a:rPr lang="en"/>
              <a:t>LASK Service processes the HTML requests that come from the web application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web application was built using HTML, CSS and Javascript for visualizations.</a:t>
            </a:r>
            <a:endParaRPr sz="24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back-end architecture was developed in Azure, it consists of: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Postgres Azure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VM Azure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 Server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 Service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